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2" r:id="rId8"/>
    <p:sldId id="259" r:id="rId9"/>
    <p:sldId id="261" r:id="rId10"/>
    <p:sldId id="260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6C64BB-1875-418E-8847-1E53DA629E89}" v="2" dt="2024-06-17T08:30:24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A26C64BB-1875-418E-8847-1E53DA629E89}"/>
    <pc:docChg chg="addSld modSld sldOrd">
      <pc:chgData name="Shaji Varghese" userId="b6635ce32d741a41" providerId="LiveId" clId="{A26C64BB-1875-418E-8847-1E53DA629E89}" dt="2024-06-17T08:41:22.626" v="165"/>
      <pc:docMkLst>
        <pc:docMk/>
      </pc:docMkLst>
      <pc:sldChg chg="addSp modSp mod">
        <pc:chgData name="Shaji Varghese" userId="b6635ce32d741a41" providerId="LiveId" clId="{A26C64BB-1875-418E-8847-1E53DA629E89}" dt="2024-06-17T08:36:31.787" v="80" actId="1076"/>
        <pc:sldMkLst>
          <pc:docMk/>
          <pc:sldMk cId="2640984146" sldId="256"/>
        </pc:sldMkLst>
        <pc:spChg chg="mod">
          <ac:chgData name="Shaji Varghese" userId="b6635ce32d741a41" providerId="LiveId" clId="{A26C64BB-1875-418E-8847-1E53DA629E89}" dt="2024-06-17T08:31:32.025" v="14" actId="20577"/>
          <ac:spMkLst>
            <pc:docMk/>
            <pc:sldMk cId="2640984146" sldId="256"/>
            <ac:spMk id="2" creationId="{6B91537D-FF4D-4175-8C27-DE68B500AA75}"/>
          </ac:spMkLst>
        </pc:spChg>
        <pc:spChg chg="mod">
          <ac:chgData name="Shaji Varghese" userId="b6635ce32d741a41" providerId="LiveId" clId="{A26C64BB-1875-418E-8847-1E53DA629E89}" dt="2024-06-17T08:31:13.234" v="12" actId="1076"/>
          <ac:spMkLst>
            <pc:docMk/>
            <pc:sldMk cId="2640984146" sldId="256"/>
            <ac:spMk id="4" creationId="{5C36B9F0-9543-5A92-5004-16B0376DD9DD}"/>
          </ac:spMkLst>
        </pc:spChg>
        <pc:spChg chg="add mod">
          <ac:chgData name="Shaji Varghese" userId="b6635ce32d741a41" providerId="LiveId" clId="{A26C64BB-1875-418E-8847-1E53DA629E89}" dt="2024-06-17T08:36:31.787" v="80" actId="1076"/>
          <ac:spMkLst>
            <pc:docMk/>
            <pc:sldMk cId="2640984146" sldId="256"/>
            <ac:spMk id="5" creationId="{E5B8A70A-515C-C50B-8E2A-57A968D117A8}"/>
          </ac:spMkLst>
        </pc:spChg>
      </pc:sldChg>
      <pc:sldChg chg="addSp modSp mod">
        <pc:chgData name="Shaji Varghese" userId="b6635ce32d741a41" providerId="LiveId" clId="{A26C64BB-1875-418E-8847-1E53DA629E89}" dt="2024-06-17T08:37:21.019" v="91" actId="2710"/>
        <pc:sldMkLst>
          <pc:docMk/>
          <pc:sldMk cId="2270589845" sldId="257"/>
        </pc:sldMkLst>
        <pc:spChg chg="mod">
          <ac:chgData name="Shaji Varghese" userId="b6635ce32d741a41" providerId="LiveId" clId="{A26C64BB-1875-418E-8847-1E53DA629E89}" dt="2024-06-17T08:32:41.506" v="27" actId="20577"/>
          <ac:spMkLst>
            <pc:docMk/>
            <pc:sldMk cId="2270589845" sldId="257"/>
            <ac:spMk id="2" creationId="{6B91537D-FF4D-4175-8C27-DE68B500AA75}"/>
          </ac:spMkLst>
        </pc:spChg>
        <pc:spChg chg="add mod">
          <ac:chgData name="Shaji Varghese" userId="b6635ce32d741a41" providerId="LiveId" clId="{A26C64BB-1875-418E-8847-1E53DA629E89}" dt="2024-06-17T08:37:11.157" v="89" actId="122"/>
          <ac:spMkLst>
            <pc:docMk/>
            <pc:sldMk cId="2270589845" sldId="257"/>
            <ac:spMk id="4" creationId="{6ADEA270-1B07-5B9F-ED5A-39B92A0A06FB}"/>
          </ac:spMkLst>
        </pc:spChg>
        <pc:spChg chg="mod">
          <ac:chgData name="Shaji Varghese" userId="b6635ce32d741a41" providerId="LiveId" clId="{A26C64BB-1875-418E-8847-1E53DA629E89}" dt="2024-06-17T08:37:21.019" v="91" actId="2710"/>
          <ac:spMkLst>
            <pc:docMk/>
            <pc:sldMk cId="2270589845" sldId="257"/>
            <ac:spMk id="5" creationId="{DCF4AD87-0994-425A-BD1A-88AAB2EED2A0}"/>
          </ac:spMkLst>
        </pc:spChg>
      </pc:sldChg>
      <pc:sldChg chg="modSp mod">
        <pc:chgData name="Shaji Varghese" userId="b6635ce32d741a41" providerId="LiveId" clId="{A26C64BB-1875-418E-8847-1E53DA629E89}" dt="2024-06-17T08:38:35.933" v="110" actId="1076"/>
        <pc:sldMkLst>
          <pc:docMk/>
          <pc:sldMk cId="2437183372" sldId="258"/>
        </pc:sldMkLst>
        <pc:spChg chg="mod">
          <ac:chgData name="Shaji Varghese" userId="b6635ce32d741a41" providerId="LiveId" clId="{A26C64BB-1875-418E-8847-1E53DA629E89}" dt="2024-06-17T08:38:23.544" v="109" actId="14100"/>
          <ac:spMkLst>
            <pc:docMk/>
            <pc:sldMk cId="2437183372" sldId="258"/>
            <ac:spMk id="2" creationId="{6B91537D-FF4D-4175-8C27-DE68B500AA75}"/>
          </ac:spMkLst>
        </pc:spChg>
        <pc:spChg chg="mod">
          <ac:chgData name="Shaji Varghese" userId="b6635ce32d741a41" providerId="LiveId" clId="{A26C64BB-1875-418E-8847-1E53DA629E89}" dt="2024-06-17T08:38:35.933" v="110" actId="1076"/>
          <ac:spMkLst>
            <pc:docMk/>
            <pc:sldMk cId="2437183372" sldId="258"/>
            <ac:spMk id="4" creationId="{861AE8AD-90EE-1674-07E3-A25FB4600190}"/>
          </ac:spMkLst>
        </pc:spChg>
      </pc:sldChg>
      <pc:sldChg chg="modSp mod">
        <pc:chgData name="Shaji Varghese" userId="b6635ce32d741a41" providerId="LiveId" clId="{A26C64BB-1875-418E-8847-1E53DA629E89}" dt="2024-06-17T08:39:39.937" v="132" actId="1076"/>
        <pc:sldMkLst>
          <pc:docMk/>
          <pc:sldMk cId="883710437" sldId="259"/>
        </pc:sldMkLst>
        <pc:spChg chg="mod">
          <ac:chgData name="Shaji Varghese" userId="b6635ce32d741a41" providerId="LiveId" clId="{A26C64BB-1875-418E-8847-1E53DA629E89}" dt="2024-06-17T08:39:39.937" v="132" actId="1076"/>
          <ac:spMkLst>
            <pc:docMk/>
            <pc:sldMk cId="883710437" sldId="259"/>
            <ac:spMk id="2" creationId="{6B91537D-FF4D-4175-8C27-DE68B500AA75}"/>
          </ac:spMkLst>
        </pc:spChg>
        <pc:spChg chg="mod">
          <ac:chgData name="Shaji Varghese" userId="b6635ce32d741a41" providerId="LiveId" clId="{A26C64BB-1875-418E-8847-1E53DA629E89}" dt="2024-06-17T08:34:56.899" v="67" actId="14100"/>
          <ac:spMkLst>
            <pc:docMk/>
            <pc:sldMk cId="883710437" sldId="259"/>
            <ac:spMk id="5" creationId="{ED71BD4A-1349-4C7D-C63E-634968C0C3E8}"/>
          </ac:spMkLst>
        </pc:spChg>
      </pc:sldChg>
      <pc:sldChg chg="modSp add mod">
        <pc:chgData name="Shaji Varghese" userId="b6635ce32d741a41" providerId="LiveId" clId="{A26C64BB-1875-418E-8847-1E53DA629E89}" dt="2024-06-17T08:40:55.236" v="156" actId="14100"/>
        <pc:sldMkLst>
          <pc:docMk/>
          <pc:sldMk cId="1351113971" sldId="260"/>
        </pc:sldMkLst>
        <pc:spChg chg="mod">
          <ac:chgData name="Shaji Varghese" userId="b6635ce32d741a41" providerId="LiveId" clId="{A26C64BB-1875-418E-8847-1E53DA629E89}" dt="2024-06-17T08:40:43.124" v="154" actId="20577"/>
          <ac:spMkLst>
            <pc:docMk/>
            <pc:sldMk cId="1351113971" sldId="260"/>
            <ac:spMk id="2" creationId="{6B91537D-FF4D-4175-8C27-DE68B500AA75}"/>
          </ac:spMkLst>
        </pc:spChg>
        <pc:spChg chg="mod">
          <ac:chgData name="Shaji Varghese" userId="b6635ce32d741a41" providerId="LiveId" clId="{A26C64BB-1875-418E-8847-1E53DA629E89}" dt="2024-06-17T08:40:55.236" v="156" actId="14100"/>
          <ac:spMkLst>
            <pc:docMk/>
            <pc:sldMk cId="1351113971" sldId="260"/>
            <ac:spMk id="5" creationId="{ED71BD4A-1349-4C7D-C63E-634968C0C3E8}"/>
          </ac:spMkLst>
        </pc:spChg>
      </pc:sldChg>
      <pc:sldChg chg="add ord">
        <pc:chgData name="Shaji Varghese" userId="b6635ce32d741a41" providerId="LiveId" clId="{A26C64BB-1875-418E-8847-1E53DA629E89}" dt="2024-06-17T08:41:14.280" v="162"/>
        <pc:sldMkLst>
          <pc:docMk/>
          <pc:sldMk cId="3271853230" sldId="261"/>
        </pc:sldMkLst>
      </pc:sldChg>
      <pc:sldChg chg="add ord">
        <pc:chgData name="Shaji Varghese" userId="b6635ce32d741a41" providerId="LiveId" clId="{A26C64BB-1875-418E-8847-1E53DA629E89}" dt="2024-06-17T08:41:11.711" v="160"/>
        <pc:sldMkLst>
          <pc:docMk/>
          <pc:sldMk cId="1387065621" sldId="262"/>
        </pc:sldMkLst>
      </pc:sldChg>
      <pc:sldChg chg="add ord">
        <pc:chgData name="Shaji Varghese" userId="b6635ce32d741a41" providerId="LiveId" clId="{A26C64BB-1875-418E-8847-1E53DA629E89}" dt="2024-06-17T08:41:22.626" v="165"/>
        <pc:sldMkLst>
          <pc:docMk/>
          <pc:sldMk cId="1320301056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BFB6-2431-4CFB-B8BC-EC1ECE661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68223-BDFE-4670-9147-BA8B986A3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D8BD2-4226-40EB-A497-508EA7BB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4A46D-9BCF-4F2B-BC21-3FBC91CC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C59CA-5BAD-4878-819B-CF4BEE9A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5460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DA123-CF1E-4CA6-94A4-1DA0EA46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170AD-BAFD-4A63-9AAB-454D69794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7022-4C8F-4312-A98A-306D7F41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30B7B-5173-49FB-ABB5-2D5DA3BA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D6532-E0DF-44A4-B043-A61CC7AF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648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568384-E7CD-494C-8158-84DB4300D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92D6D-47CE-4352-97B8-ABFB2D83F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57868-B109-43A1-8D29-EA425DF1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90E59-46C5-4DE3-BC9C-F8F4DE96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42837-BC9D-4B2C-9FE5-49DD3538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731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0E28-B601-48FF-BD7F-B15C9C39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28B1-5E1A-4769-82EE-D978D2255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38556-E951-47F8-BA46-CFF186D7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8855C-9D41-4410-B917-B5589F41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78A2A-BEC0-4B5F-9F3D-5A3ABB5F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9685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F2F25-15F7-49C6-8286-1C4DA6BF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1E5E-11AA-47A8-A2F6-162FF7D87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CD0B8-68F6-49AF-A0B0-ACB546E1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D3977-48E1-4FC9-8518-2748D72B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DCF70-9DC6-49F5-BCFF-788A8C25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324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E4C1B-E0F6-4A8C-AD93-B3A771B0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71E14-8932-4AD3-B600-24A67826A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707-984D-4F49-90FD-0854B2555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6A39C-4729-4341-A21B-225C325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29D5A-5F66-43CD-B882-F82ABD0F8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9A3A7-9E1C-4174-BAF1-821A6DA79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4063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42282-AB78-4591-937C-35BA02AC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49330-4208-4FFD-882B-AD30FDCE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FDB6A-EC0C-47DB-8924-6BF111A8E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3B14A3-4B38-41DA-99D4-D4B5421F6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B6B46B-9096-42D1-B388-E6C841323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21C24-DD96-41F8-B5FF-3C0DB06E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3F08A-4B37-4B40-AF6E-265DAF5F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F48E1-C4AB-4B20-9D74-9AFF22ED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142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00A3-C96C-43B7-BD8A-E659E95A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FD0E6-27A4-499E-BEB5-B209FA57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78BBB-1CC9-41A8-8BCE-42EE855A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8913B-02C6-488D-B22D-412A6A1A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9262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C7EBA-7942-4957-B1F9-77F32069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FDABF-5E0B-489C-A597-78624D75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B7D5A-23B4-4F5A-8338-AF1F5C28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941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5B84-3E67-4DB7-BC06-D1404622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00E1-296D-4880-9F65-0606BB2AE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64FB5-A7CF-436F-B239-00B8F7791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56581-B9AB-444C-AC26-BFABC30B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7D44D-7893-4937-94B1-9B39A924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7DA4E-1656-412B-851A-81533771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95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619B-C3BE-4670-8B2E-EBCA91E4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22A021-1496-4EFA-9C1D-376DF630E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C079B-C6A8-46C1-9B85-A478BC68A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0A662-1DD7-478A-AE00-4FEE1AB6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2D4A5-F39D-4C5A-93C0-EB2CF578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BEBE4-9778-4822-8349-041E95ED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222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056E9D-6DBA-4DAA-884A-946745BC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E74AF-2CFE-4A43-A0F7-538D9FFE4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A830D-D29F-4C18-9C86-64D345F20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867E-0CEA-4D20-8CF3-B65CECADA3B8}" type="datetimeFigureOut">
              <a:rPr lang="en-AE" smtClean="0"/>
              <a:t>17/06/2024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92CA-A272-4CE2-A3C7-0A69AAE77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971EB-1AA6-4951-9B8C-8209B22CD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2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" y="2924175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i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36B9F0-9543-5A92-5004-16B0376DD9DD}"/>
              </a:ext>
            </a:extLst>
          </p:cNvPr>
          <p:cNvSpPr txBox="1"/>
          <p:nvPr/>
        </p:nvSpPr>
        <p:spPr>
          <a:xfrm>
            <a:off x="328612" y="200710"/>
            <a:ext cx="11534775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ദൈവസന്നിധൗ ഞാന്‍ സ്തോത്രം പാടിടും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ദൈവം നല്‍കിയ നന്മകള്‍ക്കായ് 	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ദൈവം ഏകി തന്‍ സൂനുവെ പാപിയെനിക്കായ്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ഹല്ലേലുയ്യാ ഗീതം പാടും ഞാന്‍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B8A70A-515C-C50B-8E2A-57A968D117A8}"/>
              </a:ext>
            </a:extLst>
          </p:cNvPr>
          <p:cNvSpPr txBox="1"/>
          <p:nvPr/>
        </p:nvSpPr>
        <p:spPr>
          <a:xfrm>
            <a:off x="328612" y="3162211"/>
            <a:ext cx="10944225" cy="261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Daiva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sannidhou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njaan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sthothram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paadidum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Daivam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nalkiya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nanmalkaay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Daivam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eki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than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sunuve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paapiyenikkaay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Halleluyya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geetham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paadum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njaan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4098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28" y="3635317"/>
            <a:ext cx="12192000" cy="2965508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 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4AD87-0994-425A-BD1A-88AAB2EED2A0}"/>
              </a:ext>
            </a:extLst>
          </p:cNvPr>
          <p:cNvSpPr txBox="1"/>
          <p:nvPr/>
        </p:nvSpPr>
        <p:spPr>
          <a:xfrm>
            <a:off x="800102" y="1409934"/>
            <a:ext cx="10696572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പാടിസ്തുതിക്കും ഞാന്‍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സ്തോത്രഗീതം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EA270-1B07-5B9F-ED5A-39B92A0A06FB}"/>
              </a:ext>
            </a:extLst>
          </p:cNvPr>
          <p:cNvSpPr txBox="1"/>
          <p:nvPr/>
        </p:nvSpPr>
        <p:spPr>
          <a:xfrm>
            <a:off x="1247776" y="3105835"/>
            <a:ext cx="9801224" cy="1322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njaan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br>
              <a:rPr lang="en-US" sz="2800" b="1" dirty="0"/>
            </a:b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Sthothrageetham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058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2778067"/>
            <a:ext cx="11172825" cy="309885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Andhakaaramen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antharangathe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bendhanam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cheythadimayaakki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Bendhuraabhanaam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than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swantha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puthranaal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Bendhenangalazhichuvello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-</a:t>
            </a:r>
            <a:endParaRPr lang="en-US" sz="8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1AE8AD-90EE-1674-07E3-A25FB4600190}"/>
              </a:ext>
            </a:extLst>
          </p:cNvPr>
          <p:cNvSpPr txBox="1"/>
          <p:nvPr/>
        </p:nvSpPr>
        <p:spPr>
          <a:xfrm>
            <a:off x="342900" y="0"/>
            <a:ext cx="11049000" cy="3246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അന്ധകാരമെന്‍ അന്തരംഗത്തെ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ബന്ധനം ചെയ്തടിമയാക്കി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ബന്ധുരാഭനാം തന്‍ സ്വന്തപുത്രനാല്‍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ബന്ധനങ്ങളഴിച്ചുവല്ലോ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8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28" y="3635317"/>
            <a:ext cx="12192000" cy="2965508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 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4AD87-0994-425A-BD1A-88AAB2EED2A0}"/>
              </a:ext>
            </a:extLst>
          </p:cNvPr>
          <p:cNvSpPr txBox="1"/>
          <p:nvPr/>
        </p:nvSpPr>
        <p:spPr>
          <a:xfrm>
            <a:off x="800102" y="1409934"/>
            <a:ext cx="10696572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പാടിസ്തുതിക്കും ഞാന്‍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സ്തോത്രഗീതം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EA270-1B07-5B9F-ED5A-39B92A0A06FB}"/>
              </a:ext>
            </a:extLst>
          </p:cNvPr>
          <p:cNvSpPr txBox="1"/>
          <p:nvPr/>
        </p:nvSpPr>
        <p:spPr>
          <a:xfrm>
            <a:off x="1247776" y="3105835"/>
            <a:ext cx="9801224" cy="1322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njaan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br>
              <a:rPr lang="en-US" sz="2800" b="1" dirty="0"/>
            </a:b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Sthothrageetham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706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814" y="2863792"/>
            <a:ext cx="11901486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Shathruvaamenne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puthranaakkuvaan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b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Puthrane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kurishilelppichu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Puthrathwam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nalki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haa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!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ethra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saubhaagyam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Sthothrageetham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endParaRPr lang="en-US" sz="80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1BD4A-1349-4C7D-C63E-634968C0C3E8}"/>
              </a:ext>
            </a:extLst>
          </p:cNvPr>
          <p:cNvSpPr txBox="1"/>
          <p:nvPr/>
        </p:nvSpPr>
        <p:spPr>
          <a:xfrm>
            <a:off x="295276" y="125890"/>
            <a:ext cx="11582399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ശത്രുവാമെന്നെ പുത്രനാക്കുവാന്‍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പുത്രനെ കുരിശിലേല്‍പ്പിച്ചു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പുത്രത്വം നല്‍കി ഹാ! എത്ര സൗഭാഗ്യം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സ്തോത്രഗീതം പാടി സ്തുതിക്കും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710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28" y="3635317"/>
            <a:ext cx="12192000" cy="2965508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 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4AD87-0994-425A-BD1A-88AAB2EED2A0}"/>
              </a:ext>
            </a:extLst>
          </p:cNvPr>
          <p:cNvSpPr txBox="1"/>
          <p:nvPr/>
        </p:nvSpPr>
        <p:spPr>
          <a:xfrm>
            <a:off x="800102" y="1409934"/>
            <a:ext cx="10696572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പാടിസ്തുതിക്കും ഞാന്‍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സ്തോത്രഗീതം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EA270-1B07-5B9F-ED5A-39B92A0A06FB}"/>
              </a:ext>
            </a:extLst>
          </p:cNvPr>
          <p:cNvSpPr txBox="1"/>
          <p:nvPr/>
        </p:nvSpPr>
        <p:spPr>
          <a:xfrm>
            <a:off x="1247776" y="3105835"/>
            <a:ext cx="9801224" cy="1322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njaan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br>
              <a:rPr lang="en-US" sz="2800" b="1" dirty="0"/>
            </a:b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Sthothrageetham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185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388" y="3076575"/>
            <a:ext cx="11901486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Vilichu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enne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velichamaakki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b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Vilichavanaay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shobhippaan</a:t>
            </a:r>
            <a:br>
              <a:rPr lang="en-US" sz="2800" b="1" dirty="0"/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Olivitharum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naltheli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vachanam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b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</a:b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Eliyavanengum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khoshikkum</a:t>
            </a:r>
            <a:endParaRPr lang="en-US" sz="80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1BD4A-1349-4C7D-C63E-634968C0C3E8}"/>
              </a:ext>
            </a:extLst>
          </p:cNvPr>
          <p:cNvSpPr txBox="1"/>
          <p:nvPr/>
        </p:nvSpPr>
        <p:spPr>
          <a:xfrm>
            <a:off x="478631" y="202090"/>
            <a:ext cx="10779919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വിളിച്ചു എന്നെ വെളിച്ചമാക്കി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വിളിച്ചവന്നായി ശോഭിപ്പാന്‍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ഒളി വിതറും നല്‍തെളിവചനം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എളിയവനെങ്ങും ഘോഷിക്കും</a:t>
            </a:r>
            <a:endParaRPr lang="en-US" sz="4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11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28" y="3635317"/>
            <a:ext cx="12192000" cy="2965508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 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4AD87-0994-425A-BD1A-88AAB2EED2A0}"/>
              </a:ext>
            </a:extLst>
          </p:cNvPr>
          <p:cNvSpPr txBox="1"/>
          <p:nvPr/>
        </p:nvSpPr>
        <p:spPr>
          <a:xfrm>
            <a:off x="800102" y="1409934"/>
            <a:ext cx="10696572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പാടിസ്തുതിക്കും ഞാന്‍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സ്തോത്രഗീതം പാടി സ്തുതിക്കും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EA270-1B07-5B9F-ED5A-39B92A0A06FB}"/>
              </a:ext>
            </a:extLst>
          </p:cNvPr>
          <p:cNvSpPr txBox="1"/>
          <p:nvPr/>
        </p:nvSpPr>
        <p:spPr>
          <a:xfrm>
            <a:off x="1247776" y="3105835"/>
            <a:ext cx="9801224" cy="1322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njaan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br>
              <a:rPr lang="en-US" sz="2800" b="1" dirty="0"/>
            </a:b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 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Sthothrageetham</a:t>
            </a:r>
            <a:r>
              <a:rPr lang="en-US" sz="2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paadisthuthikkum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030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8D6A5A-3BAD-45A3-A338-B1DF6025C0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9BBBA4-3ADB-4BA0-B3CC-2A71B81D2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4AFDCD-6AF2-4744-B26E-5F775ECA4F35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d7027104-440d-4d20-a578-e1d0db2aa117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172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Nirmala UI</vt:lpstr>
      <vt:lpstr>Poppins</vt:lpstr>
      <vt:lpstr>Times New Roman</vt:lpstr>
      <vt:lpstr>Office Theme</vt:lpstr>
      <vt:lpstr> </vt:lpstr>
      <vt:lpstr> </vt:lpstr>
      <vt:lpstr>Andhakaaramen antharangathe bendhanam cheythadimayaakki Bendhuraabhanaam than swantha puthranaal Bendhenangalazhichuvello-</vt:lpstr>
      <vt:lpstr> </vt:lpstr>
      <vt:lpstr>Shathruvaamenne puthranaakkuvaan  Puthrane kurishilelppichu Puthrathwam nalki haa! ethra saubhaagyam Sthothrageetham paadisthuthikkum</vt:lpstr>
      <vt:lpstr> </vt:lpstr>
      <vt:lpstr>Vilichu enne velichamaakki  Vilichavanaay shobhippaan Olivitharum naltheli vachanam  Eliyavanengum khoshikkum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ദൈവസന്നിധൗ ഞാന്‍ </dc:title>
  <dc:subject>49</dc:subject>
  <dc:creator>Christie Varghese</dc:creator>
  <cp:keywords>Formatting Pending</cp:keywords>
  <cp:lastModifiedBy>Shaji Varghese</cp:lastModifiedBy>
  <cp:revision>2</cp:revision>
  <dcterms:created xsi:type="dcterms:W3CDTF">2022-04-24T13:18:39Z</dcterms:created>
  <dcterms:modified xsi:type="dcterms:W3CDTF">2024-06-17T08:41:26Z</dcterms:modified>
  <cp:category>Praise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